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March 11,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March 11,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March 11,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March 11,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March 11,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March 11,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March 11,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March 11,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March 11,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March 11,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lhric.org/pocantico/civilwar/civilwar.htm" TargetMode="External"/><Relationship Id="rId3" Type="http://schemas.openxmlformats.org/officeDocument/2006/relationships/hyperlink" Target="http://www.bbc.co.uk/history/ww2peopleswar/stories/30/a2017630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diary entries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30" y="546141"/>
            <a:ext cx="8591550" cy="1066801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What do people write in their </a:t>
            </a:r>
            <a:r>
              <a:rPr lang="en-US" sz="4800" dirty="0" smtClean="0"/>
              <a:t>diary/journal?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940526"/>
            <a:ext cx="8595360" cy="42956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Family</a:t>
            </a:r>
          </a:p>
          <a:p>
            <a:r>
              <a:rPr lang="en-US" sz="3200" dirty="0" smtClean="0"/>
              <a:t>Friends</a:t>
            </a:r>
          </a:p>
          <a:p>
            <a:r>
              <a:rPr lang="en-US" sz="3200" dirty="0" smtClean="0"/>
              <a:t>Things that happen</a:t>
            </a:r>
          </a:p>
          <a:p>
            <a:r>
              <a:rPr lang="en-US" sz="3200" dirty="0" smtClean="0"/>
              <a:t>How they feel about something/someone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238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voice?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The distinct personality, style or point of view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Voice is what Simon </a:t>
            </a:r>
            <a:r>
              <a:rPr lang="en-US" sz="3200" dirty="0" err="1" smtClean="0"/>
              <a:t>Cowell</a:t>
            </a:r>
            <a:r>
              <a:rPr lang="en-US" sz="3200" dirty="0" smtClean="0"/>
              <a:t> is talking about when he tells “American Idol” contestants to make a song their own and not just do a note-for-note karaoke version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071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Why does voice matter?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Your writing should have as much personality as you do!</a:t>
            </a:r>
          </a:p>
          <a:p>
            <a:r>
              <a:rPr lang="en-US" sz="2800" dirty="0" smtClean="0"/>
              <a:t>A strong voice helps you make every word count</a:t>
            </a:r>
          </a:p>
          <a:p>
            <a:r>
              <a:rPr lang="en-US" sz="2800" dirty="0" smtClean="0"/>
              <a:t>It helps gram your readers’ attention and establish a relationship with them</a:t>
            </a:r>
          </a:p>
          <a:p>
            <a:endParaRPr lang="en-US" sz="2800" dirty="0"/>
          </a:p>
          <a:p>
            <a:r>
              <a:rPr lang="en-US" sz="2800" dirty="0" smtClean="0"/>
              <a:t>Do you have a favorite author? Why are they your favorite? It’s probably because of their voice!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249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Finding your voice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 you talk to your friends differently than you talk to your parents? Grandparents? Teachers? </a:t>
            </a:r>
          </a:p>
          <a:p>
            <a:r>
              <a:rPr lang="en-US" sz="2800" dirty="0" smtClean="0"/>
              <a:t>It’s important to think about WHAT you are writing first. </a:t>
            </a:r>
            <a:endParaRPr lang="en-US" sz="2800" dirty="0"/>
          </a:p>
          <a:p>
            <a:r>
              <a:rPr lang="en-US" sz="2800" dirty="0" smtClean="0"/>
              <a:t>The next thing to figure out is your audience. WHO will be reading your piece?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122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Examples of Diary Entries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Civil War </a:t>
            </a:r>
          </a:p>
          <a:p>
            <a:pPr lvl="1"/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www2</a:t>
            </a:r>
            <a:r>
              <a:rPr lang="en-US" sz="3200" dirty="0">
                <a:hlinkClick r:id="rId2"/>
              </a:rPr>
              <a:t>.lhric.org/pocantico/civilwar/</a:t>
            </a:r>
            <a:r>
              <a:rPr lang="en-US" sz="3200" dirty="0" smtClean="0">
                <a:hlinkClick r:id="rId2"/>
              </a:rPr>
              <a:t>civilwar.htm</a:t>
            </a:r>
            <a:endParaRPr lang="en-US" sz="3200" dirty="0" smtClean="0"/>
          </a:p>
          <a:p>
            <a:r>
              <a:rPr lang="en-US" sz="3200" dirty="0" smtClean="0"/>
              <a:t>World War II</a:t>
            </a:r>
          </a:p>
          <a:p>
            <a:pPr lvl="1"/>
            <a:r>
              <a:rPr lang="en-US" sz="3200" dirty="0">
                <a:hlinkClick r:id="rId3"/>
              </a:rPr>
              <a:t>http://www.bbc.co.uk/history/ww2peopleswar/stories/30/a2017630.</a:t>
            </a:r>
            <a:r>
              <a:rPr lang="en-US" sz="3200" dirty="0" smtClean="0">
                <a:hlinkClick r:id="rId3"/>
              </a:rPr>
              <a:t>shtml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0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66</TotalTime>
  <Words>218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SOHO</vt:lpstr>
      <vt:lpstr>Writing diary entries</vt:lpstr>
      <vt:lpstr>What do people write in their diary/journal? </vt:lpstr>
      <vt:lpstr>What is voice? </vt:lpstr>
      <vt:lpstr>Why does voice matter? </vt:lpstr>
      <vt:lpstr>Finding your voice</vt:lpstr>
      <vt:lpstr>Examples of Diary Entries</vt:lpstr>
    </vt:vector>
  </TitlesOfParts>
  <Company>Bowler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diary entries</dc:title>
  <dc:creator>Bowler School District</dc:creator>
  <cp:lastModifiedBy>Bowler School District</cp:lastModifiedBy>
  <cp:revision>4</cp:revision>
  <dcterms:created xsi:type="dcterms:W3CDTF">2013-03-07T18:42:35Z</dcterms:created>
  <dcterms:modified xsi:type="dcterms:W3CDTF">2013-03-11T13:40:19Z</dcterms:modified>
</cp:coreProperties>
</file>