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0" r:id="rId1"/>
  </p:sldMasterIdLst>
  <p:handoutMasterIdLst>
    <p:handoutMasterId r:id="rId12"/>
  </p:handout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2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9277C9-4D25-6044-ABA0-2E5407EE5439}" type="datetimeFigureOut">
              <a:rPr lang="en-US" smtClean="0"/>
              <a:t>3/13/13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32517-8774-F342-A980-C209E4A86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65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AE666C9-5DAA-4231-A024-6BEE383D25A0}" type="datetimeFigureOut">
              <a:rPr lang="en-US" smtClean="0"/>
              <a:t>3/13/13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AAE666C9-5DAA-4231-A024-6BEE383D25A0}" type="datetimeFigureOut">
              <a:rPr lang="en-US" smtClean="0"/>
              <a:t>3/13/13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DCD05800-FA56-4855-99A5-993554205A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66C9-5DAA-4231-A024-6BEE383D25A0}" type="datetimeFigureOut">
              <a:rPr lang="en-US" smtClean="0"/>
              <a:t>3/13/13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5800-FA56-4855-99A5-993554205AE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66C9-5DAA-4231-A024-6BEE383D25A0}" type="datetimeFigureOut">
              <a:rPr lang="en-US" smtClean="0"/>
              <a:t>3/13/13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5800-FA56-4855-99A5-993554205A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66C9-5DAA-4231-A024-6BEE383D25A0}" type="datetimeFigureOut">
              <a:rPr lang="en-US" smtClean="0"/>
              <a:t>3/13/13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5800-FA56-4855-99A5-993554205A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66C9-5DAA-4231-A024-6BEE383D25A0}" type="datetimeFigureOut">
              <a:rPr lang="en-US" smtClean="0"/>
              <a:t>3/13/13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5800-FA56-4855-99A5-993554205A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66C9-5DAA-4231-A024-6BEE383D25A0}" type="datetimeFigureOut">
              <a:rPr lang="en-US" smtClean="0"/>
              <a:t>3/13/13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5800-FA56-4855-99A5-993554205A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AE666C9-5DAA-4231-A024-6BEE383D25A0}" type="datetimeFigureOut">
              <a:rPr lang="en-US" smtClean="0"/>
              <a:t>3/13/13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AAE666C9-5DAA-4231-A024-6BEE383D25A0}" type="datetimeFigureOut">
              <a:rPr lang="en-US" smtClean="0"/>
              <a:t>3/13/13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66C9-5DAA-4231-A024-6BEE383D25A0}" type="datetimeFigureOut">
              <a:rPr lang="en-US" smtClean="0"/>
              <a:t>3/13/13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5800-FA56-4855-99A5-993554205A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66C9-5DAA-4231-A024-6BEE383D25A0}" type="datetimeFigureOut">
              <a:rPr lang="en-US" smtClean="0"/>
              <a:t>3/13/13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5800-FA56-4855-99A5-993554205A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66C9-5DAA-4231-A024-6BEE383D25A0}" type="datetimeFigureOut">
              <a:rPr lang="en-US" smtClean="0"/>
              <a:t>3/13/13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5800-FA56-4855-99A5-993554205A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66C9-5DAA-4231-A024-6BEE383D25A0}" type="datetimeFigureOut">
              <a:rPr lang="en-US" smtClean="0"/>
              <a:t>3/13/13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5800-FA56-4855-99A5-993554205A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AAE666C9-5DAA-4231-A024-6BEE383D25A0}" type="datetimeFigureOut">
              <a:rPr lang="en-US" smtClean="0"/>
              <a:t>3/13/13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AE666C9-5DAA-4231-A024-6BEE383D25A0}" type="datetimeFigureOut">
              <a:rPr lang="en-US" smtClean="0"/>
              <a:t>3/13/13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DCD05800-FA56-4855-99A5-993554205A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  <p:sldLayoutId id="2147483932" r:id="rId12"/>
    <p:sldLayoutId id="2147483933" r:id="rId13"/>
    <p:sldLayoutId id="214748393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quidoo.com/newspaper-articl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imeforkids.com/files/homework_helper/aplus_papers/NewsStorySampler.pd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imeforkids.com/files/homework_helper/aplus_papers/NewsStoryorganizer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Writing Newspaper Articles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Wait, what about the headline??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Headlines are JUST as important about what’s in the article! They get your audience to READ your article!</a:t>
            </a:r>
          </a:p>
          <a:p>
            <a:endParaRPr lang="en-US" dirty="0"/>
          </a:p>
          <a:p>
            <a:r>
              <a:rPr lang="en-US" dirty="0" smtClean="0"/>
              <a:t>Tips for headlines </a:t>
            </a:r>
          </a:p>
          <a:p>
            <a:pPr lvl="1"/>
            <a:r>
              <a:rPr lang="en-US" dirty="0" smtClean="0"/>
              <a:t>Short phrases and incomplete sentences</a:t>
            </a:r>
          </a:p>
          <a:p>
            <a:pPr lvl="1"/>
            <a:r>
              <a:rPr lang="en-US" dirty="0" smtClean="0"/>
              <a:t>Figurative language</a:t>
            </a:r>
          </a:p>
          <a:p>
            <a:pPr lvl="1"/>
            <a:r>
              <a:rPr lang="en-US" dirty="0" smtClean="0"/>
              <a:t>Stereotypes</a:t>
            </a:r>
          </a:p>
          <a:p>
            <a:pPr lvl="1"/>
            <a:r>
              <a:rPr lang="en-US" dirty="0" smtClean="0"/>
              <a:t>Exaggeration </a:t>
            </a:r>
          </a:p>
          <a:p>
            <a:pPr lvl="1"/>
            <a:endParaRPr lang="en-US" dirty="0"/>
          </a:p>
          <a:p>
            <a:pPr lvl="1"/>
            <a:r>
              <a:rPr lang="en-US" sz="1900" dirty="0" smtClean="0">
                <a:hlinkClick r:id="rId2"/>
              </a:rPr>
              <a:t>http://www.squidoo.com/newspaper-article#module72471021</a:t>
            </a:r>
            <a:r>
              <a:rPr lang="en-US" sz="1900" dirty="0" smtClean="0"/>
              <a:t> </a:t>
            </a:r>
            <a:endParaRPr lang="en-US" sz="19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people write newspaper articles?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newspapers will report on national issues like finance, war and politics. </a:t>
            </a:r>
          </a:p>
          <a:p>
            <a:r>
              <a:rPr lang="en-US" dirty="0" smtClean="0"/>
              <a:t>Local newspapers lean toward emotional stories, and events in the area.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News article vs. Feature 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News article </a:t>
            </a:r>
          </a:p>
          <a:p>
            <a:pPr lvl="1"/>
            <a:r>
              <a:rPr lang="en-US" dirty="0" smtClean="0"/>
              <a:t>Cover the basics of current events</a:t>
            </a:r>
          </a:p>
          <a:p>
            <a:r>
              <a:rPr lang="en-US" dirty="0" smtClean="0"/>
              <a:t>Feature article</a:t>
            </a:r>
          </a:p>
          <a:p>
            <a:pPr lvl="1"/>
            <a:r>
              <a:rPr lang="en-US" dirty="0" smtClean="0"/>
              <a:t>More in depth</a:t>
            </a:r>
          </a:p>
          <a:p>
            <a:pPr lvl="1"/>
            <a:r>
              <a:rPr lang="en-US" dirty="0" smtClean="0"/>
              <a:t>Cover one subject from multiple angles </a:t>
            </a:r>
          </a:p>
          <a:p>
            <a:pPr lvl="1"/>
            <a:r>
              <a:rPr lang="en-US" dirty="0" smtClean="0"/>
              <a:t>More creative, entertaining format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in a News Article?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News Article answers the questions</a:t>
            </a:r>
          </a:p>
          <a:p>
            <a:pPr lvl="1"/>
            <a:r>
              <a:rPr lang="en-US" dirty="0" smtClean="0"/>
              <a:t>Who</a:t>
            </a:r>
          </a:p>
          <a:p>
            <a:pPr lvl="1"/>
            <a:r>
              <a:rPr lang="en-US" dirty="0" smtClean="0"/>
              <a:t>What</a:t>
            </a:r>
          </a:p>
          <a:p>
            <a:pPr lvl="1"/>
            <a:r>
              <a:rPr lang="en-US" dirty="0" smtClean="0"/>
              <a:t>Where</a:t>
            </a:r>
          </a:p>
          <a:p>
            <a:pPr lvl="1"/>
            <a:r>
              <a:rPr lang="en-US" dirty="0" smtClean="0"/>
              <a:t>How </a:t>
            </a:r>
          </a:p>
          <a:p>
            <a:pPr lvl="1"/>
            <a:r>
              <a:rPr lang="en-US" dirty="0" smtClean="0"/>
              <a:t>When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write one?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an outline</a:t>
            </a:r>
          </a:p>
          <a:p>
            <a:r>
              <a:rPr lang="en-US" dirty="0" smtClean="0"/>
              <a:t>An outline helps you write your story </a:t>
            </a:r>
          </a:p>
          <a:p>
            <a:endParaRPr lang="en-US" dirty="0"/>
          </a:p>
          <a:p>
            <a:r>
              <a:rPr lang="en-US" dirty="0" smtClean="0"/>
              <a:t>I challenge you to finish your outline TODAY!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– part 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 sentence</a:t>
            </a:r>
          </a:p>
          <a:p>
            <a:pPr lvl="1"/>
            <a:r>
              <a:rPr lang="en-US" dirty="0" smtClean="0"/>
              <a:t>Grab and hook your reader right away</a:t>
            </a:r>
          </a:p>
          <a:p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Which facts and figures will ground your story</a:t>
            </a:r>
          </a:p>
          <a:p>
            <a:pPr lvl="1"/>
            <a:r>
              <a:rPr lang="en-US" dirty="0" smtClean="0"/>
              <a:t>Tell your readers where and when this story is happening</a:t>
            </a:r>
          </a:p>
          <a:p>
            <a:r>
              <a:rPr lang="en-US" dirty="0" smtClean="0"/>
              <a:t>Opening quotation</a:t>
            </a:r>
          </a:p>
          <a:p>
            <a:pPr lvl="1"/>
            <a:r>
              <a:rPr lang="en-US" dirty="0" smtClean="0"/>
              <a:t>Give the reader a sense of the people involved and what they are thinking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–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Main body</a:t>
            </a:r>
          </a:p>
          <a:p>
            <a:pPr lvl="1"/>
            <a:r>
              <a:rPr lang="en-US" dirty="0" smtClean="0"/>
              <a:t>The heart of your story</a:t>
            </a:r>
          </a:p>
          <a:p>
            <a:r>
              <a:rPr lang="en-US" dirty="0" smtClean="0"/>
              <a:t>Closing quotation</a:t>
            </a:r>
          </a:p>
          <a:p>
            <a:pPr lvl="1"/>
            <a:r>
              <a:rPr lang="en-US" dirty="0" smtClean="0"/>
              <a:t>Something that sums the article up in a few words</a:t>
            </a:r>
          </a:p>
          <a:p>
            <a:r>
              <a:rPr lang="en-US" dirty="0" smtClean="0"/>
              <a:t>Conclusion </a:t>
            </a:r>
          </a:p>
          <a:p>
            <a:pPr lvl="1"/>
            <a:r>
              <a:rPr lang="en-US" dirty="0" smtClean="0"/>
              <a:t>The closing quote may do the job</a:t>
            </a:r>
          </a:p>
          <a:p>
            <a:pPr lvl="1"/>
            <a:r>
              <a:rPr lang="en-US" dirty="0" smtClean="0"/>
              <a:t>Memorable way to end your story</a:t>
            </a:r>
          </a:p>
          <a:p>
            <a:pPr lvl="1"/>
            <a:r>
              <a:rPr lang="en-US" dirty="0" smtClean="0"/>
              <a:t>If you have more than one point of view in your story do not end your story with one person’s quote! It can tilt the story in their favor!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check out a sample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http://www.timeforkids.com/files/homework_helper/aplus_papers/NewsStorySampler.pdf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I start?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http://www.timeforkids.com/files/homework_helper/aplus_papers/NewsStoryorganizer.pdf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39</TotalTime>
  <Words>314</Words>
  <Application>Microsoft Macintosh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Pixel</vt:lpstr>
      <vt:lpstr>Writing Newspaper Articles</vt:lpstr>
      <vt:lpstr>Why do people write newspaper articles? </vt:lpstr>
      <vt:lpstr>News article vs. Feature article</vt:lpstr>
      <vt:lpstr>What’s in a News Article? </vt:lpstr>
      <vt:lpstr>How do I write one? </vt:lpstr>
      <vt:lpstr>Outline – part 1</vt:lpstr>
      <vt:lpstr>Outline – part 2</vt:lpstr>
      <vt:lpstr>Let’s check out a sample paper</vt:lpstr>
      <vt:lpstr>Where do I start? </vt:lpstr>
      <vt:lpstr>Wait, what about the headline??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Newspaper Articles</dc:title>
  <dc:creator>Stephanie Brown</dc:creator>
  <cp:lastModifiedBy>Bowler School District</cp:lastModifiedBy>
  <cp:revision>4</cp:revision>
  <cp:lastPrinted>2013-03-13T12:33:49Z</cp:lastPrinted>
  <dcterms:created xsi:type="dcterms:W3CDTF">2013-03-13T01:40:19Z</dcterms:created>
  <dcterms:modified xsi:type="dcterms:W3CDTF">2013-03-13T12:48:53Z</dcterms:modified>
</cp:coreProperties>
</file>