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112" y="-4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3/21/13</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3/21/13</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3/21/13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3/21/13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3/21/13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3/21/13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3/21/13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3/21/13</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3/21/13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3/21/13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3/21/13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3/21/13</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Obituary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38220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obituary? </a:t>
            </a:r>
            <a:endParaRPr lang="en-US" dirty="0"/>
          </a:p>
        </p:txBody>
      </p:sp>
      <p:sp>
        <p:nvSpPr>
          <p:cNvPr id="3" name="Content Placeholder 2"/>
          <p:cNvSpPr>
            <a:spLocks noGrp="1"/>
          </p:cNvSpPr>
          <p:nvPr>
            <p:ph idx="1"/>
          </p:nvPr>
        </p:nvSpPr>
        <p:spPr/>
        <p:txBody>
          <a:bodyPr/>
          <a:lstStyle/>
          <a:p>
            <a:r>
              <a:rPr lang="en-US" dirty="0" smtClean="0"/>
              <a:t>After someone passes away you may want something written in the paper in memorial of that person. The obituary also includes information about their life and where the funeral will be held. </a:t>
            </a:r>
            <a:endParaRPr lang="en-US" dirty="0"/>
          </a:p>
        </p:txBody>
      </p:sp>
    </p:spTree>
    <p:extLst>
      <p:ext uri="{BB962C8B-B14F-4D97-AF65-F5344CB8AC3E}">
        <p14:creationId xmlns:p14="http://schemas.microsoft.com/office/powerpoint/2010/main" val="1333389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r>
              <a:rPr lang="en-US" dirty="0" smtClean="0"/>
              <a:t>Full name of the </a:t>
            </a:r>
            <a:r>
              <a:rPr lang="en-US" dirty="0" err="1" smtClean="0"/>
              <a:t>deseased</a:t>
            </a:r>
            <a:endParaRPr lang="en-US" dirty="0" smtClean="0"/>
          </a:p>
          <a:p>
            <a:r>
              <a:rPr lang="en-US" dirty="0" smtClean="0"/>
              <a:t>Age</a:t>
            </a:r>
          </a:p>
          <a:p>
            <a:r>
              <a:rPr lang="en-US" dirty="0" smtClean="0"/>
              <a:t>Date of birth</a:t>
            </a:r>
          </a:p>
          <a:p>
            <a:r>
              <a:rPr lang="en-US" dirty="0" smtClean="0"/>
              <a:t>City and state of residence</a:t>
            </a:r>
          </a:p>
          <a:p>
            <a:r>
              <a:rPr lang="en-US" dirty="0" smtClean="0"/>
              <a:t>Name of significant other</a:t>
            </a:r>
          </a:p>
          <a:p>
            <a:r>
              <a:rPr lang="en-US" dirty="0" smtClean="0"/>
              <a:t>Time, date and place of funeral</a:t>
            </a:r>
          </a:p>
        </p:txBody>
      </p:sp>
    </p:spTree>
    <p:extLst>
      <p:ext uri="{BB962C8B-B14F-4D97-AF65-F5344CB8AC3E}">
        <p14:creationId xmlns:p14="http://schemas.microsoft.com/office/powerpoint/2010/main" val="4004360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en-US" dirty="0"/>
          </a:p>
        </p:txBody>
      </p:sp>
      <p:sp>
        <p:nvSpPr>
          <p:cNvPr id="3" name="Content Placeholder 2"/>
          <p:cNvSpPr>
            <a:spLocks noGrp="1"/>
          </p:cNvSpPr>
          <p:nvPr>
            <p:ph idx="1"/>
          </p:nvPr>
        </p:nvSpPr>
        <p:spPr/>
        <p:txBody>
          <a:bodyPr>
            <a:normAutofit lnSpcReduction="10000"/>
          </a:bodyPr>
          <a:lstStyle/>
          <a:p>
            <a:r>
              <a:rPr lang="en-US" dirty="0" smtClean="0"/>
              <a:t>City and state of birth</a:t>
            </a:r>
          </a:p>
          <a:p>
            <a:r>
              <a:rPr lang="en-US" dirty="0" smtClean="0"/>
              <a:t>City and state of other residences</a:t>
            </a:r>
          </a:p>
          <a:p>
            <a:r>
              <a:rPr lang="en-US" dirty="0" smtClean="0"/>
              <a:t>Parent’s names</a:t>
            </a:r>
          </a:p>
          <a:p>
            <a:r>
              <a:rPr lang="en-US" dirty="0" smtClean="0"/>
              <a:t>Children, grandchildren and great-grandchildren’s names</a:t>
            </a:r>
          </a:p>
          <a:p>
            <a:r>
              <a:rPr lang="en-US" dirty="0" smtClean="0"/>
              <a:t>Other family members</a:t>
            </a:r>
          </a:p>
          <a:p>
            <a:r>
              <a:rPr lang="en-US" dirty="0" smtClean="0"/>
              <a:t>Special pets</a:t>
            </a:r>
          </a:p>
          <a:p>
            <a:r>
              <a:rPr lang="en-US" dirty="0" smtClean="0"/>
              <a:t>Activities</a:t>
            </a:r>
          </a:p>
          <a:p>
            <a:r>
              <a:rPr lang="en-US" dirty="0" smtClean="0"/>
              <a:t>Place of employment</a:t>
            </a:r>
            <a:endParaRPr lang="en-US" dirty="0"/>
          </a:p>
        </p:txBody>
      </p:sp>
    </p:spTree>
    <p:extLst>
      <p:ext uri="{BB962C8B-B14F-4D97-AF65-F5344CB8AC3E}">
        <p14:creationId xmlns:p14="http://schemas.microsoft.com/office/powerpoint/2010/main" val="83966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 cont.</a:t>
            </a:r>
            <a:endParaRPr lang="en-US" dirty="0"/>
          </a:p>
        </p:txBody>
      </p:sp>
      <p:sp>
        <p:nvSpPr>
          <p:cNvPr id="3" name="Content Placeholder 2"/>
          <p:cNvSpPr>
            <a:spLocks noGrp="1"/>
          </p:cNvSpPr>
          <p:nvPr>
            <p:ph idx="1"/>
          </p:nvPr>
        </p:nvSpPr>
        <p:spPr/>
        <p:txBody>
          <a:bodyPr>
            <a:normAutofit lnSpcReduction="10000"/>
          </a:bodyPr>
          <a:lstStyle/>
          <a:p>
            <a:r>
              <a:rPr lang="en-US" dirty="0" smtClean="0"/>
              <a:t>Notable accomplishments</a:t>
            </a:r>
          </a:p>
          <a:p>
            <a:r>
              <a:rPr lang="en-US" dirty="0" smtClean="0"/>
              <a:t>Degrees and schools attended</a:t>
            </a:r>
          </a:p>
          <a:p>
            <a:r>
              <a:rPr lang="en-US" dirty="0" smtClean="0"/>
              <a:t>Military service</a:t>
            </a:r>
          </a:p>
          <a:p>
            <a:r>
              <a:rPr lang="en-US" dirty="0" smtClean="0"/>
              <a:t>Date of marriage</a:t>
            </a:r>
          </a:p>
          <a:p>
            <a:r>
              <a:rPr lang="en-US" dirty="0" smtClean="0"/>
              <a:t>Personality traits</a:t>
            </a:r>
          </a:p>
          <a:p>
            <a:r>
              <a:rPr lang="en-US" dirty="0" smtClean="0"/>
              <a:t>How they died (most people don’t include this information)</a:t>
            </a:r>
          </a:p>
          <a:p>
            <a:r>
              <a:rPr lang="en-US" dirty="0" smtClean="0"/>
              <a:t>Where people should make a memorial contribution</a:t>
            </a:r>
            <a:endParaRPr lang="en-US" dirty="0"/>
          </a:p>
        </p:txBody>
      </p:sp>
    </p:spTree>
    <p:extLst>
      <p:ext uri="{BB962C8B-B14F-4D97-AF65-F5344CB8AC3E}">
        <p14:creationId xmlns:p14="http://schemas.microsoft.com/office/powerpoint/2010/main" val="4054490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a:t>
            </a:r>
            <a:endParaRPr lang="en-US" dirty="0"/>
          </a:p>
        </p:txBody>
      </p:sp>
      <p:sp>
        <p:nvSpPr>
          <p:cNvPr id="3" name="Content Placeholder 2"/>
          <p:cNvSpPr>
            <a:spLocks noGrp="1"/>
          </p:cNvSpPr>
          <p:nvPr>
            <p:ph idx="1"/>
          </p:nvPr>
        </p:nvSpPr>
        <p:spPr/>
        <p:txBody>
          <a:bodyPr/>
          <a:lstStyle/>
          <a:p>
            <a:r>
              <a:rPr lang="en-US" dirty="0" smtClean="0"/>
              <a:t>To make your life easier there is a template that I would like you to use! </a:t>
            </a:r>
            <a:endParaRPr lang="en-US" dirty="0"/>
          </a:p>
        </p:txBody>
      </p:sp>
    </p:spTree>
    <p:extLst>
      <p:ext uri="{BB962C8B-B14F-4D97-AF65-F5344CB8AC3E}">
        <p14:creationId xmlns:p14="http://schemas.microsoft.com/office/powerpoint/2010/main" val="3578738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083" y="340208"/>
            <a:ext cx="8730166" cy="6282482"/>
          </a:xfrm>
        </p:spPr>
        <p:txBody>
          <a:bodyPr>
            <a:normAutofit fontScale="62500" lnSpcReduction="20000"/>
          </a:bodyPr>
          <a:lstStyle/>
          <a:p>
            <a:pPr marL="36576" indent="0">
              <a:buNone/>
            </a:pPr>
            <a:r>
              <a:rPr lang="en-US" dirty="0"/>
              <a:t>Mary Jane Smith, 88, of Miami, died Wednesday.   She was born to the late Donald and Rita Green, Nov. 11, 1919, in Savannah, Ga. Mary graduated from Memorial High School in 1938 and received a BA in English from the University of Georgia in 1942. She married the late John Smith in 1943, and they lived together in Athens, Ga., before relocating to Miami in 1960.   Mary was a high school English teacher until she retired in 1984 and was passionate about making a difference in the lives of her students. She founded the Miami Reads program for underprivileged children in 1968 and was honored with the Dade County Teacher of the Year award in 1966 and 1970.  Mary was an active member of First Baptist Miami Church, Miami Rotary Club and the Dade County Book Club. She loved to travel, and took 20 cruise trips with her husband in her lifetime.  Mary is survived by four children: Jane Doe and Samantha Andrews, of Ft. Lauderdale; Jennifer Brown, of New York City; and Mike Smith, of Miami. She also is survived by eight grandchildren and two great-grandchildren.  In lieu of flowers, the family is requesting that donations be made out to Miami Reads.   A viewing will be held at 7 p.m. Friday at Green Family Funeral Home. Burial will be held at 1 p.m. Saturday at Oakland Cemetery.</a:t>
            </a:r>
            <a:endParaRPr lang="en-US" dirty="0"/>
          </a:p>
        </p:txBody>
      </p:sp>
    </p:spTree>
    <p:extLst>
      <p:ext uri="{BB962C8B-B14F-4D97-AF65-F5344CB8AC3E}">
        <p14:creationId xmlns:p14="http://schemas.microsoft.com/office/powerpoint/2010/main" val="3762856606"/>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8</TotalTime>
  <Words>429</Words>
  <Application>Microsoft Macintosh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Technic</vt:lpstr>
      <vt:lpstr>Obituary</vt:lpstr>
      <vt:lpstr>What is an obituary? </vt:lpstr>
      <vt:lpstr>The basics</vt:lpstr>
      <vt:lpstr>Others</vt:lpstr>
      <vt:lpstr>Other’s cont.</vt:lpstr>
      <vt:lpstr>Template</vt:lpstr>
      <vt:lpstr>PowerPoint Presentation</vt:lpstr>
    </vt:vector>
  </TitlesOfParts>
  <Company>Bowler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Obituary</dc:title>
  <dc:creator>Bowler School District</dc:creator>
  <cp:lastModifiedBy>Bowler School District</cp:lastModifiedBy>
  <cp:revision>1</cp:revision>
  <dcterms:created xsi:type="dcterms:W3CDTF">2013-03-21T13:16:04Z</dcterms:created>
  <dcterms:modified xsi:type="dcterms:W3CDTF">2013-03-21T13:24:34Z</dcterms:modified>
</cp:coreProperties>
</file>