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Epitaph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8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would </a:t>
            </a:r>
          </a:p>
          <a:p>
            <a:pPr marL="0" indent="0" algn="ctr">
              <a:buNone/>
            </a:pPr>
            <a:r>
              <a:rPr lang="en-US" dirty="0" smtClean="0"/>
              <a:t>Rather be here</a:t>
            </a:r>
          </a:p>
          <a:p>
            <a:pPr marL="0" indent="0" algn="ctr">
              <a:buNone/>
            </a:pPr>
            <a:r>
              <a:rPr lang="en-US" dirty="0" smtClean="0"/>
              <a:t>Than in Texas.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0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epitaph?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inscription on a tomb or gravestone in memory of the person buried there</a:t>
            </a:r>
          </a:p>
          <a:p>
            <a:r>
              <a:rPr lang="en-US" dirty="0" smtClean="0"/>
              <a:t>A short composition in prose or verse, written as a tribute to a dead person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4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write one?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Mediate on the person for whom you’re writing the epitaph</a:t>
            </a:r>
          </a:p>
          <a:p>
            <a:r>
              <a:rPr lang="en-US" dirty="0" smtClean="0"/>
              <a:t>Think about the roles this person filled throughout their life</a:t>
            </a:r>
          </a:p>
          <a:p>
            <a:pPr lvl="1"/>
            <a:r>
              <a:rPr lang="en-US" dirty="0" smtClean="0"/>
              <a:t>Their hobbies and interests too</a:t>
            </a:r>
          </a:p>
          <a:p>
            <a:pPr lvl="1"/>
            <a:r>
              <a:rPr lang="en-US" dirty="0" smtClean="0"/>
              <a:t>Think of at least 4 facts about the person </a:t>
            </a:r>
          </a:p>
          <a:p>
            <a:r>
              <a:rPr lang="en-US" dirty="0" smtClean="0"/>
              <a:t>Write down a bunch of lines about this person</a:t>
            </a:r>
          </a:p>
          <a:p>
            <a:r>
              <a:rPr lang="en-US" dirty="0" smtClean="0"/>
              <a:t>Find the lines that you like best and put them together</a:t>
            </a:r>
          </a:p>
        </p:txBody>
      </p:sp>
    </p:spTree>
    <p:extLst>
      <p:ext uri="{BB962C8B-B14F-4D97-AF65-F5344CB8AC3E}">
        <p14:creationId xmlns:p14="http://schemas.microsoft.com/office/powerpoint/2010/main" val="326987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examples?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pray you can see me now and be</a:t>
            </a:r>
          </a:p>
          <a:p>
            <a:pPr marL="0" indent="0" algn="ctr">
              <a:buNone/>
            </a:pPr>
            <a:r>
              <a:rPr lang="en-US" dirty="0" smtClean="0"/>
              <a:t>Proud of what I have become because</a:t>
            </a:r>
          </a:p>
          <a:p>
            <a:pPr marL="0" indent="0" algn="ctr">
              <a:buNone/>
            </a:pPr>
            <a:r>
              <a:rPr lang="en-US" dirty="0" smtClean="0"/>
              <a:t>Of your example, but most of all I thank </a:t>
            </a:r>
          </a:p>
          <a:p>
            <a:pPr marL="0" indent="0" algn="ctr">
              <a:buNone/>
            </a:pPr>
            <a:r>
              <a:rPr lang="en-US" dirty="0" smtClean="0"/>
              <a:t>You because you loved me so much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5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Behold my friends as you pass by</a:t>
            </a:r>
          </a:p>
          <a:p>
            <a:pPr marL="0" indent="0" algn="ctr">
              <a:buNone/>
            </a:pPr>
            <a:r>
              <a:rPr lang="en-US" dirty="0" smtClean="0"/>
              <a:t>As you are now, so once was I </a:t>
            </a:r>
          </a:p>
          <a:p>
            <a:pPr marL="0" indent="0" algn="ctr">
              <a:buNone/>
            </a:pPr>
            <a:r>
              <a:rPr lang="en-US" dirty="0" smtClean="0"/>
              <a:t>As I am now, son you shall be</a:t>
            </a:r>
          </a:p>
          <a:p>
            <a:pPr marL="0" indent="0" algn="ctr">
              <a:buNone/>
            </a:pPr>
            <a:r>
              <a:rPr lang="en-US" dirty="0" smtClean="0"/>
              <a:t>Give thyself to God and follow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4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 believe I’ll never leave you:</a:t>
            </a:r>
          </a:p>
          <a:p>
            <a:pPr marL="0" indent="0" algn="ctr">
              <a:buNone/>
            </a:pPr>
            <a:r>
              <a:rPr lang="en-US" dirty="0" smtClean="0"/>
              <a:t>Always you will be in my heart.</a:t>
            </a:r>
          </a:p>
          <a:p>
            <a:pPr marL="0" indent="0" algn="ctr">
              <a:buNone/>
            </a:pPr>
            <a:r>
              <a:rPr lang="en-US" dirty="0" smtClean="0"/>
              <a:t>Don’t forget my soul is near you,</a:t>
            </a:r>
          </a:p>
          <a:p>
            <a:pPr marL="0" indent="0" algn="ctr">
              <a:buNone/>
            </a:pPr>
            <a:r>
              <a:rPr lang="en-US" dirty="0" smtClean="0"/>
              <a:t>And so we’ll never be apart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88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 mother kind, a parent dear</a:t>
            </a:r>
          </a:p>
          <a:p>
            <a:pPr marL="0" indent="0" algn="ctr">
              <a:buNone/>
            </a:pPr>
            <a:r>
              <a:rPr lang="en-US" dirty="0" smtClean="0"/>
              <a:t>A faithful friend lies buried here</a:t>
            </a:r>
          </a:p>
          <a:p>
            <a:pPr marL="0" indent="0" algn="ctr">
              <a:buNone/>
            </a:pPr>
            <a:r>
              <a:rPr lang="en-US" dirty="0" smtClean="0"/>
              <a:t>She is gone from our home</a:t>
            </a:r>
          </a:p>
          <a:p>
            <a:pPr marL="0" indent="0" algn="ctr">
              <a:buNone/>
            </a:pPr>
            <a:r>
              <a:rPr lang="en-US" dirty="0" smtClean="0"/>
              <a:t>But not from our heart</a:t>
            </a:r>
          </a:p>
          <a:p>
            <a:pPr marL="0" indent="0" algn="ctr">
              <a:buNone/>
            </a:pPr>
            <a:r>
              <a:rPr lang="en-US" dirty="0" smtClean="0"/>
              <a:t>Be patient with life, despite the truth.</a:t>
            </a:r>
          </a:p>
          <a:p>
            <a:pPr marL="0" indent="0" algn="ctr">
              <a:buNone/>
            </a:pPr>
            <a:r>
              <a:rPr lang="en-US" dirty="0" smtClean="0"/>
              <a:t>It often seems oblivious of our pain,</a:t>
            </a:r>
          </a:p>
          <a:p>
            <a:pPr marL="0" indent="0" algn="ctr">
              <a:buNone/>
            </a:pPr>
            <a:r>
              <a:rPr lang="en-US" dirty="0" smtClean="0"/>
              <a:t>But just as often bring us hope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4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they be funny?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course they can be!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Here lies a man name Zeke</a:t>
            </a:r>
          </a:p>
          <a:p>
            <a:pPr marL="0" indent="0" algn="ctr">
              <a:buNone/>
            </a:pPr>
            <a:r>
              <a:rPr lang="en-US" dirty="0" smtClean="0"/>
              <a:t>Second fastest draw in Cripple Creek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4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He called </a:t>
            </a:r>
          </a:p>
          <a:p>
            <a:pPr marL="0" indent="0" algn="ctr">
              <a:buNone/>
            </a:pPr>
            <a:r>
              <a:rPr lang="en-US" dirty="0"/>
              <a:t>Bill Smith</a:t>
            </a:r>
          </a:p>
          <a:p>
            <a:pPr marL="0" indent="0" algn="ctr">
              <a:buNone/>
            </a:pPr>
            <a:r>
              <a:rPr lang="en-US" dirty="0"/>
              <a:t>A liar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2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13</TotalTime>
  <Words>283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Story</vt:lpstr>
      <vt:lpstr>Epitaph</vt:lpstr>
      <vt:lpstr>What is an epitaph? </vt:lpstr>
      <vt:lpstr>How can I write one? </vt:lpstr>
      <vt:lpstr>What are some examples? </vt:lpstr>
      <vt:lpstr>PowerPoint Presentation</vt:lpstr>
      <vt:lpstr>PowerPoint Presentation</vt:lpstr>
      <vt:lpstr>PowerPoint Presentation</vt:lpstr>
      <vt:lpstr>Can they be funny?</vt:lpstr>
      <vt:lpstr>PowerPoint Presentation</vt:lpstr>
      <vt:lpstr>PowerPoint Presentation</vt:lpstr>
    </vt:vector>
  </TitlesOfParts>
  <Company>Bowler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Epitaph</dc:title>
  <dc:creator>Bowler School District</dc:creator>
  <cp:lastModifiedBy>Bowler School District</cp:lastModifiedBy>
  <cp:revision>2</cp:revision>
  <dcterms:created xsi:type="dcterms:W3CDTF">2013-03-19T13:22:50Z</dcterms:created>
  <dcterms:modified xsi:type="dcterms:W3CDTF">2013-03-19T13:36:13Z</dcterms:modified>
</cp:coreProperties>
</file>