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555FBF6-69F3-3147-99DA-C7A72829BE1C}" type="datetimeFigureOut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FBF6-69F3-3147-99DA-C7A72829BE1C}" type="datetimeFigureOut">
              <a:rPr lang="en-US" smtClean="0"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7382-C96C-5D44-B4DF-D88BF641F5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FBF6-69F3-3147-99DA-C7A72829BE1C}" type="datetimeFigureOut">
              <a:rPr lang="en-US" smtClean="0"/>
              <a:t>3/27/13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7382-C96C-5D44-B4DF-D88BF641F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FBF6-69F3-3147-99DA-C7A72829BE1C}" type="datetimeFigureOut">
              <a:rPr lang="en-US" smtClean="0"/>
              <a:t>3/27/13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7382-C96C-5D44-B4DF-D88BF641F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555FBF6-69F3-3147-99DA-C7A72829BE1C}" type="datetimeFigureOut">
              <a:rPr lang="en-US" smtClean="0"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555FBF6-69F3-3147-99DA-C7A72829BE1C}" type="datetimeFigureOut">
              <a:rPr lang="en-US" smtClean="0"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7382-C96C-5D44-B4DF-D88BF641F5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FBF6-69F3-3147-99DA-C7A72829BE1C}" type="datetimeFigureOut">
              <a:rPr lang="en-US" smtClean="0"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7382-C96C-5D44-B4DF-D88BF641F5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55FBF6-69F3-3147-99DA-C7A72829BE1C}" type="datetimeFigureOut">
              <a:rPr lang="en-US" smtClean="0"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7382-C96C-5D44-B4DF-D88BF641F5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55FBF6-69F3-3147-99DA-C7A72829BE1C}" type="datetimeFigureOut">
              <a:rPr lang="en-US" smtClean="0"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7382-C96C-5D44-B4DF-D88BF641F5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555FBF6-69F3-3147-99DA-C7A72829BE1C}" type="datetimeFigureOut">
              <a:rPr lang="en-US" smtClean="0"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7382-C96C-5D44-B4DF-D88BF641F5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FBF6-69F3-3147-99DA-C7A72829BE1C}" type="datetimeFigureOut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7382-C96C-5D44-B4DF-D88BF641F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FBF6-69F3-3147-99DA-C7A72829BE1C}" type="datetimeFigureOut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7382-C96C-5D44-B4DF-D88BF641F5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FBF6-69F3-3147-99DA-C7A72829BE1C}" type="datetimeFigureOut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7382-C96C-5D44-B4DF-D88BF641F5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FBF6-69F3-3147-99DA-C7A72829BE1C}" type="datetimeFigureOut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7382-C96C-5D44-B4DF-D88BF641F5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555FBF6-69F3-3147-99DA-C7A72829BE1C}" type="datetimeFigureOut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555FBF6-69F3-3147-99DA-C7A72829BE1C}" type="datetimeFigureOut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C7A97382-C96C-5D44-B4DF-D88BF641F5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FBF6-69F3-3147-99DA-C7A72829BE1C}" type="datetimeFigureOut">
              <a:rPr lang="en-US" smtClean="0"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7382-C96C-5D44-B4DF-D88BF641F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FBF6-69F3-3147-99DA-C7A72829BE1C}" type="datetimeFigureOut">
              <a:rPr lang="en-US" smtClean="0"/>
              <a:t>3/27/13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7382-C96C-5D44-B4DF-D88BF641F55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FBF6-69F3-3147-99DA-C7A72829BE1C}" type="datetimeFigureOut">
              <a:rPr lang="en-US" smtClean="0"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C7A97382-C96C-5D44-B4DF-D88BF641F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FBF6-69F3-3147-99DA-C7A72829BE1C}" type="datetimeFigureOut">
              <a:rPr lang="en-US" smtClean="0"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7382-C96C-5D44-B4DF-D88BF641F55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555FBF6-69F3-3147-99DA-C7A72829BE1C}" type="datetimeFigureOut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7A97382-C96C-5D44-B4DF-D88BF641F5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Contributions to the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7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essay? OH NO!!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of all, breathe! You can do this! I promise!</a:t>
            </a:r>
          </a:p>
          <a:p>
            <a:r>
              <a:rPr lang="en-US" dirty="0" smtClean="0"/>
              <a:t>Your essay needs to be 3 to 5 paragraphs and I will tell you how I want your essay laid out.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10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contribution?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contribution is a party played by a person or thing in bringing about a result or helping something to advance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46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Abraham Lincoln – Emancipation Proclamation </a:t>
            </a:r>
          </a:p>
          <a:p>
            <a:r>
              <a:rPr lang="en-US" dirty="0" smtClean="0"/>
              <a:t>The Wright Brothers – first airplane</a:t>
            </a:r>
          </a:p>
          <a:p>
            <a:r>
              <a:rPr lang="en-US" dirty="0" smtClean="0"/>
              <a:t>Alexander Graham Bell – telephone</a:t>
            </a:r>
          </a:p>
          <a:p>
            <a:r>
              <a:rPr lang="en-US" dirty="0" smtClean="0"/>
              <a:t>Galileo </a:t>
            </a:r>
            <a:r>
              <a:rPr lang="en-US" dirty="0" err="1" smtClean="0"/>
              <a:t>Galilei</a:t>
            </a:r>
            <a:r>
              <a:rPr lang="en-US" dirty="0" smtClean="0"/>
              <a:t> – telescope/astronomy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30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my person?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all the things your person has done to HELP someone other than themselves and create a list!</a:t>
            </a:r>
          </a:p>
          <a:p>
            <a:pPr lvl="1"/>
            <a:r>
              <a:rPr lang="en-US" dirty="0" smtClean="0"/>
              <a:t>Using an outline will help A LOT!!!</a:t>
            </a:r>
          </a:p>
        </p:txBody>
      </p:sp>
    </p:spTree>
    <p:extLst>
      <p:ext uri="{BB962C8B-B14F-4D97-AF65-F5344CB8AC3E}">
        <p14:creationId xmlns:p14="http://schemas.microsoft.com/office/powerpoint/2010/main" val="2946575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example: Ivan Pavlov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Contributions: </a:t>
            </a:r>
          </a:p>
          <a:p>
            <a:pPr lvl="1"/>
            <a:r>
              <a:rPr lang="en-US" dirty="0" smtClean="0"/>
              <a:t>Conditional reflex</a:t>
            </a:r>
          </a:p>
          <a:p>
            <a:pPr lvl="1"/>
            <a:r>
              <a:rPr lang="en-US" dirty="0" smtClean="0"/>
              <a:t>Conceptual theory</a:t>
            </a:r>
          </a:p>
          <a:p>
            <a:pPr lvl="1"/>
            <a:r>
              <a:rPr lang="en-US" dirty="0" smtClean="0"/>
              <a:t>Behavior Therapy</a:t>
            </a:r>
          </a:p>
          <a:p>
            <a:pPr lvl="1"/>
            <a:r>
              <a:rPr lang="en-US" dirty="0" smtClean="0"/>
              <a:t>Nobel Prize in 1904 </a:t>
            </a:r>
          </a:p>
          <a:p>
            <a:pPr lvl="2"/>
            <a:r>
              <a:rPr lang="en-US" dirty="0" smtClean="0"/>
              <a:t>Physiology or Medicine (research on digestive secretions)</a:t>
            </a:r>
          </a:p>
        </p:txBody>
      </p:sp>
    </p:spTree>
    <p:extLst>
      <p:ext uri="{BB962C8B-B14F-4D97-AF65-F5344CB8AC3E}">
        <p14:creationId xmlns:p14="http://schemas.microsoft.com/office/powerpoint/2010/main" val="1090138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that you have your outline started you will draft your rough draft! </a:t>
            </a:r>
          </a:p>
          <a:p>
            <a:endParaRPr lang="en-US" dirty="0" smtClean="0"/>
          </a:p>
          <a:p>
            <a:r>
              <a:rPr lang="en-US" dirty="0" smtClean="0"/>
              <a:t>Paragraph 1 – Introduction</a:t>
            </a:r>
          </a:p>
          <a:p>
            <a:r>
              <a:rPr lang="en-US" dirty="0" smtClean="0"/>
              <a:t>Paragraph 2-4 – Contributions</a:t>
            </a:r>
          </a:p>
          <a:p>
            <a:pPr lvl="1"/>
            <a:r>
              <a:rPr lang="en-US" dirty="0" smtClean="0"/>
              <a:t>One paragraph for each contribution</a:t>
            </a:r>
          </a:p>
          <a:p>
            <a:r>
              <a:rPr lang="en-US" dirty="0" smtClean="0"/>
              <a:t>Paragraph 5 – Conclusion</a:t>
            </a:r>
          </a:p>
          <a:p>
            <a:pPr lvl="1"/>
            <a:r>
              <a:rPr lang="en-US" dirty="0" smtClean="0"/>
              <a:t>Why your person and their contribution is so important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092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work on your outline together – THIS will be your mini-assignment that I will grade and get back to you today!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951487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52</TotalTime>
  <Words>229</Words>
  <Application>Microsoft Macintosh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Advantage</vt:lpstr>
      <vt:lpstr>Contributions to the World</vt:lpstr>
      <vt:lpstr>An essay? OH NO!!</vt:lpstr>
      <vt:lpstr>What is a contribution? </vt:lpstr>
      <vt:lpstr>Examples:</vt:lpstr>
      <vt:lpstr>What about my person?</vt:lpstr>
      <vt:lpstr>My example: Ivan Pavlov</vt:lpstr>
      <vt:lpstr>The details</vt:lpstr>
      <vt:lpstr>Outline!</vt:lpstr>
    </vt:vector>
  </TitlesOfParts>
  <Company>Bowler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Contributions to the World</dc:title>
  <dc:creator>Bowler School District</dc:creator>
  <cp:lastModifiedBy>Bowler School District</cp:lastModifiedBy>
  <cp:revision>4</cp:revision>
  <dcterms:created xsi:type="dcterms:W3CDTF">2013-03-27T16:09:35Z</dcterms:created>
  <dcterms:modified xsi:type="dcterms:W3CDTF">2013-03-27T17:02:04Z</dcterms:modified>
</cp:coreProperties>
</file>