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5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3/25/13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  <p:sldLayoutId id="214748394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5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6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7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8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9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Commemorative Stamps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560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714" y="917863"/>
            <a:ext cx="4831196" cy="5073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557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3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022" y="809541"/>
            <a:ext cx="6583795" cy="5112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687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10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274" y="531091"/>
            <a:ext cx="7515336" cy="591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084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364" y="0"/>
            <a:ext cx="4398818" cy="6842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92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1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804" y="522737"/>
            <a:ext cx="4357832" cy="5540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057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15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058" y="702755"/>
            <a:ext cx="6396759" cy="5122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324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1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541" y="778975"/>
            <a:ext cx="6317096" cy="4993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7736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7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420" y="1293091"/>
            <a:ext cx="6593362" cy="4371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3287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8623" y="0"/>
            <a:ext cx="4277014" cy="6738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9960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16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350" y="409286"/>
            <a:ext cx="3676650" cy="5771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478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6"/>
            <a:ext cx="7583488" cy="151055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What are commemorative stamps?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postage stamps which are issued as a special edition to commemorate a cause, person, event or 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4669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1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812" y="451426"/>
            <a:ext cx="3580823" cy="5570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5771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18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454" y="184727"/>
            <a:ext cx="4202546" cy="630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6838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17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90" y="912091"/>
            <a:ext cx="7058122" cy="4537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0338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13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091" y="1396999"/>
            <a:ext cx="6511636" cy="4186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0904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5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8117" y="284341"/>
            <a:ext cx="4319155" cy="6573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1800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8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762" y="1034472"/>
            <a:ext cx="7028873" cy="4612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809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they rare?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postal services all over the world are issued each year</a:t>
            </a:r>
          </a:p>
          <a:p>
            <a:pPr lvl="1"/>
            <a:r>
              <a:rPr lang="en-US" dirty="0" smtClean="0"/>
              <a:t>Some postal services issuing hundreds annually</a:t>
            </a:r>
          </a:p>
          <a:p>
            <a:r>
              <a:rPr lang="en-US" dirty="0" smtClean="0"/>
              <a:t>Typically after a year of circulation, the stamps are withdrawn</a:t>
            </a:r>
          </a:p>
          <a:p>
            <a:pPr lvl="1"/>
            <a:r>
              <a:rPr lang="en-US" dirty="0" smtClean="0"/>
              <a:t>This creates a limited available supply</a:t>
            </a:r>
          </a:p>
        </p:txBody>
      </p:sp>
    </p:spTree>
    <p:extLst>
      <p:ext uri="{BB962C8B-B14F-4D97-AF65-F5344CB8AC3E}">
        <p14:creationId xmlns:p14="http://schemas.microsoft.com/office/powerpoint/2010/main" val="2434345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makes them?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commemorative stamp emerged around 1860’s</a:t>
            </a:r>
          </a:p>
          <a:p>
            <a:r>
              <a:rPr lang="en-US" dirty="0" smtClean="0"/>
              <a:t>The design is often executed by an artist who is a citizen of the nation where the stamp is issued</a:t>
            </a:r>
          </a:p>
          <a:p>
            <a:pPr lvl="1"/>
            <a:r>
              <a:rPr lang="en-US" dirty="0" smtClean="0"/>
              <a:t>The artist may also make a variety of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472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popular stamp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popular commemorative stamp ever issued in America was a 1993 Elvis commemorative stamp</a:t>
            </a:r>
          </a:p>
          <a:p>
            <a:pPr lvl="1"/>
            <a:r>
              <a:rPr lang="en-US" dirty="0" smtClean="0"/>
              <a:t>124 million copies of the stamp were put away in stamp collections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36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419" r="-24419"/>
          <a:stretch>
            <a:fillRect/>
          </a:stretch>
        </p:blipFill>
        <p:spPr>
          <a:xfrm>
            <a:off x="-489527" y="461818"/>
            <a:ext cx="10299530" cy="5664345"/>
          </a:xfrm>
        </p:spPr>
      </p:pic>
    </p:spTree>
    <p:extLst>
      <p:ext uri="{BB962C8B-B14F-4D97-AF65-F5344CB8AC3E}">
        <p14:creationId xmlns:p14="http://schemas.microsoft.com/office/powerpoint/2010/main" val="3075760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postal services issue a press release at the beginning of the year with a list of the commemorative stamps planned for release that year</a:t>
            </a:r>
          </a:p>
          <a:p>
            <a:r>
              <a:rPr lang="en-US" dirty="0" smtClean="0"/>
              <a:t>Some special unveiling ceremonies may also be held with the stamps being shown to the public at a post office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666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-9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904" y="933450"/>
            <a:ext cx="4793095" cy="4793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977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6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727" y="0"/>
            <a:ext cx="5403273" cy="6720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2833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111</TotalTime>
  <Words>183</Words>
  <Application>Microsoft Macintosh PowerPoint</Application>
  <PresentationFormat>On-screen Show (4:3)</PresentationFormat>
  <Paragraphs>17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Breeze</vt:lpstr>
      <vt:lpstr>Commemorative Stamps</vt:lpstr>
      <vt:lpstr>What are commemorative stamps? </vt:lpstr>
      <vt:lpstr>Are they rare?</vt:lpstr>
      <vt:lpstr>Who makes them?</vt:lpstr>
      <vt:lpstr>Most popular stamp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Bowler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Commemorative Stamps</dc:title>
  <dc:creator>Bowler School District</dc:creator>
  <cp:lastModifiedBy>Bowler School District</cp:lastModifiedBy>
  <cp:revision>3</cp:revision>
  <dcterms:created xsi:type="dcterms:W3CDTF">2013-03-25T12:48:18Z</dcterms:created>
  <dcterms:modified xsi:type="dcterms:W3CDTF">2013-03-25T14:39:33Z</dcterms:modified>
</cp:coreProperties>
</file>